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02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FCE6E-B9EE-4B1D-ABD9-19A851AD86B4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0F14E-9655-4631-BD36-6859B3B834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F14E-9655-4631-BD36-6859B3B8349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618"/>
            <a:ext cx="9144000" cy="68427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7066" y="352171"/>
            <a:ext cx="248729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1451228"/>
            <a:ext cx="4451985" cy="3013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767"/>
            <a:ext cx="9116568" cy="68412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35735" y="2478623"/>
            <a:ext cx="6631940" cy="1028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" algn="ctr">
              <a:lnSpc>
                <a:spcPts val="3929"/>
              </a:lnSpc>
              <a:spcBef>
                <a:spcPts val="125"/>
              </a:spcBef>
            </a:pPr>
            <a:r>
              <a:rPr sz="3350" i="1" spc="-10" dirty="0">
                <a:solidFill>
                  <a:srgbClr val="FF0000"/>
                </a:solidFill>
                <a:latin typeface="Arial Black"/>
                <a:cs typeface="Arial Black"/>
              </a:rPr>
              <a:t>Паспорт</a:t>
            </a:r>
            <a:endParaRPr sz="3350">
              <a:latin typeface="Arial Black"/>
              <a:cs typeface="Arial Black"/>
            </a:endParaRPr>
          </a:p>
          <a:p>
            <a:pPr algn="ctr">
              <a:lnSpc>
                <a:spcPts val="3929"/>
              </a:lnSpc>
            </a:pPr>
            <a:r>
              <a:rPr lang="ru-RU" sz="3350" i="1" spc="-100" dirty="0" smtClean="0">
                <a:solidFill>
                  <a:srgbClr val="FF0000"/>
                </a:solidFill>
                <a:latin typeface="Arial Black"/>
                <a:cs typeface="Arial Black"/>
              </a:rPr>
              <a:t>Старшей группы</a:t>
            </a:r>
            <a:r>
              <a:rPr sz="3350" i="1" spc="-35" smtClean="0">
                <a:solidFill>
                  <a:srgbClr val="FF0000"/>
                </a:solidFill>
                <a:latin typeface="Arial Black"/>
                <a:cs typeface="Arial Black"/>
              </a:rPr>
              <a:t>№</a:t>
            </a:r>
            <a:r>
              <a:rPr lang="ru-RU" sz="3350" i="1" spc="-35" dirty="0">
                <a:solidFill>
                  <a:srgbClr val="FF0000"/>
                </a:solidFill>
                <a:latin typeface="Arial Black"/>
                <a:cs typeface="Arial Black"/>
              </a:rPr>
              <a:t>4</a:t>
            </a:r>
            <a:endParaRPr sz="33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6753" y="5899505"/>
            <a:ext cx="16503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Arial Black"/>
                <a:cs typeface="Arial Black"/>
              </a:rPr>
              <a:t>г</a:t>
            </a:r>
            <a:r>
              <a:rPr sz="1600">
                <a:solidFill>
                  <a:srgbClr val="001F5F"/>
                </a:solidFill>
                <a:latin typeface="Arial Black"/>
                <a:cs typeface="Arial Black"/>
              </a:rPr>
              <a:t>.</a:t>
            </a:r>
            <a:r>
              <a:rPr sz="16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lang="ru-RU" sz="1600" spc="-10" dirty="0" smtClean="0">
                <a:solidFill>
                  <a:srgbClr val="001F5F"/>
                </a:solidFill>
                <a:latin typeface="Arial Black"/>
                <a:cs typeface="Arial Black"/>
              </a:rPr>
              <a:t>Избербаш</a:t>
            </a:r>
            <a:r>
              <a:rPr sz="1600" spc="-10" smtClean="0">
                <a:solidFill>
                  <a:srgbClr val="001F5F"/>
                </a:solidFill>
                <a:latin typeface="Arial Black"/>
                <a:cs typeface="Arial Black"/>
              </a:rPr>
              <a:t>, </a:t>
            </a:r>
            <a:r>
              <a:rPr sz="1600" spc="-10" dirty="0">
                <a:solidFill>
                  <a:srgbClr val="001F5F"/>
                </a:solidFill>
                <a:latin typeface="Arial Black"/>
                <a:cs typeface="Arial Black"/>
              </a:rPr>
              <a:t>2023-</a:t>
            </a:r>
            <a:r>
              <a:rPr sz="1600" dirty="0">
                <a:solidFill>
                  <a:srgbClr val="001F5F"/>
                </a:solidFill>
                <a:latin typeface="Arial Black"/>
                <a:cs typeface="Arial Black"/>
              </a:rPr>
              <a:t>2024</a:t>
            </a:r>
            <a:r>
              <a:rPr sz="1600" spc="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Black"/>
                <a:cs typeface="Arial Black"/>
              </a:rPr>
              <a:t>г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8139" y="133603"/>
            <a:ext cx="8309609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115" algn="ctr">
              <a:lnSpc>
                <a:spcPts val="1950"/>
              </a:lnSpc>
              <a:spcBef>
                <a:spcPts val="975"/>
              </a:spcBef>
            </a:pPr>
            <a:endParaRPr sz="1650">
              <a:latin typeface="Arial Black"/>
              <a:cs typeface="Arial Black"/>
            </a:endParaRPr>
          </a:p>
          <a:p>
            <a:pPr marR="29845" algn="ctr">
              <a:lnSpc>
                <a:spcPts val="1950"/>
              </a:lnSpc>
            </a:pPr>
            <a:r>
              <a:rPr lang="ru-RU" sz="1650" i="1" spc="-40" dirty="0" smtClean="0">
                <a:solidFill>
                  <a:srgbClr val="001F5F"/>
                </a:solidFill>
                <a:latin typeface="Arial Black"/>
                <a:cs typeface="Arial Black"/>
              </a:rPr>
              <a:t>МКДОУ»</a:t>
            </a:r>
            <a:r>
              <a:rPr sz="1650" i="1" spc="-40" smtClean="0">
                <a:solidFill>
                  <a:srgbClr val="001F5F"/>
                </a:solidFill>
                <a:latin typeface="Arial Black"/>
                <a:cs typeface="Arial Black"/>
              </a:rPr>
              <a:t>Детский</a:t>
            </a:r>
            <a:r>
              <a:rPr sz="1650" i="1" spc="-100" smtClean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50" i="1">
                <a:solidFill>
                  <a:srgbClr val="001F5F"/>
                </a:solidFill>
                <a:latin typeface="Arial Black"/>
                <a:cs typeface="Arial Black"/>
              </a:rPr>
              <a:t>сад</a:t>
            </a:r>
            <a:r>
              <a:rPr sz="1650" i="1" spc="-8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50" i="1" spc="-35" smtClean="0">
                <a:solidFill>
                  <a:srgbClr val="001F5F"/>
                </a:solidFill>
                <a:latin typeface="Arial Black"/>
                <a:cs typeface="Arial Black"/>
              </a:rPr>
              <a:t>№</a:t>
            </a:r>
            <a:r>
              <a:rPr lang="ru-RU" sz="1650" i="1" spc="-35" dirty="0" smtClean="0">
                <a:solidFill>
                  <a:srgbClr val="001F5F"/>
                </a:solidFill>
                <a:latin typeface="Arial Black"/>
                <a:cs typeface="Arial Black"/>
              </a:rPr>
              <a:t>13</a:t>
            </a:r>
            <a:r>
              <a:rPr sz="1650" i="1" spc="-90" smtClean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50" i="1" spc="-40" smtClean="0">
                <a:solidFill>
                  <a:srgbClr val="001F5F"/>
                </a:solidFill>
                <a:latin typeface="Arial Black"/>
                <a:cs typeface="Arial Black"/>
              </a:rPr>
              <a:t>«</a:t>
            </a:r>
            <a:r>
              <a:rPr lang="ru-RU" sz="1650" i="1" spc="-40" dirty="0" smtClean="0">
                <a:solidFill>
                  <a:srgbClr val="001F5F"/>
                </a:solidFill>
                <a:latin typeface="Arial Black"/>
                <a:cs typeface="Arial Black"/>
              </a:rPr>
              <a:t>Синяя птица</a:t>
            </a:r>
            <a:r>
              <a:rPr sz="1650" i="1" spc="-10" smtClean="0">
                <a:solidFill>
                  <a:srgbClr val="001F5F"/>
                </a:solidFill>
                <a:latin typeface="Arial Black"/>
                <a:cs typeface="Arial Black"/>
              </a:rPr>
              <a:t>»</a:t>
            </a:r>
            <a:endParaRPr sz="16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74"/>
            <a:ext cx="9144000" cy="68214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7314" y="485647"/>
            <a:ext cx="3777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255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Центр</a:t>
            </a:r>
            <a:r>
              <a:rPr spc="-75" dirty="0"/>
              <a:t> </a:t>
            </a:r>
            <a:r>
              <a:rPr dirty="0"/>
              <a:t>музыки</a:t>
            </a:r>
            <a:r>
              <a:rPr spc="-55" dirty="0"/>
              <a:t> </a:t>
            </a:r>
            <a:r>
              <a:rPr spc="-50" dirty="0"/>
              <a:t>и </a:t>
            </a:r>
            <a:r>
              <a:rPr spc="-10" dirty="0"/>
              <a:t>художественной</a:t>
            </a:r>
            <a:r>
              <a:rPr spc="-95" dirty="0"/>
              <a:t> </a:t>
            </a:r>
            <a:r>
              <a:rPr spc="-10" dirty="0"/>
              <a:t>литературы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540" y="1310132"/>
            <a:ext cx="7836534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  <a:tab pos="2092960" algn="l"/>
                <a:tab pos="3847465" algn="l"/>
                <a:tab pos="5539105" algn="l"/>
                <a:tab pos="6615430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Музыкальные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инструменты: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металлофон,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гитара,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синтезатор,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молоточек,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бубен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1435735" algn="l"/>
                <a:tab pos="2492375" algn="l"/>
                <a:tab pos="3929379" algn="l"/>
                <a:tab pos="5567045" algn="l"/>
                <a:tab pos="7138034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Звучащие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игрушки: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погремушки,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колокольчики,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музыкальный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домик,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бутылки-шумелки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Атрибуты: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колечки,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листочки,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снежинки,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ленточки,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цветочки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Книги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разным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тематикам,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музыкальные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книги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Флэшки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записями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песен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сказок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USB-колонка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Детские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книги.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7170" name="Picture 2" descr="C:\Users\user\Desktop\150e4707-94b0-47ae-b2b6-49b6194482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4380490" cy="3200400"/>
          </a:xfrm>
          <a:prstGeom prst="rect">
            <a:avLst/>
          </a:prstGeom>
          <a:noFill/>
        </p:spPr>
      </p:pic>
      <p:pic>
        <p:nvPicPr>
          <p:cNvPr id="7171" name="Picture 3" descr="C:\Users\user\Desktop\ac18745f-d30d-408b-b351-397ed320d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10000"/>
            <a:ext cx="3810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8797" y="280161"/>
            <a:ext cx="3650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Центр</a:t>
            </a:r>
            <a:r>
              <a:rPr spc="-95" dirty="0"/>
              <a:t> </a:t>
            </a:r>
            <a:r>
              <a:rPr dirty="0"/>
              <a:t>сенсорного</a:t>
            </a:r>
            <a:r>
              <a:rPr spc="-85" dirty="0"/>
              <a:t> </a:t>
            </a:r>
            <a:r>
              <a:rPr spc="-10" dirty="0"/>
              <a:t>развития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830326"/>
            <a:ext cx="6110605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Стол</a:t>
            </a:r>
            <a:r>
              <a:rPr sz="1400" spc="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моторико-сенсорный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Панно</a:t>
            </a:r>
            <a:r>
              <a:rPr sz="1400" spc="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моторико-сенсорное</a:t>
            </a:r>
            <a:endParaRPr sz="1400">
              <a:latin typeface="Arial Black"/>
              <a:cs typeface="Arial Black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1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400" spc="13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материалы:</a:t>
            </a:r>
            <a:r>
              <a:rPr sz="1400" spc="1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spc="13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вкладывания,</a:t>
            </a:r>
            <a:r>
              <a:rPr sz="1400" spc="13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нанизывания;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прищепками;</a:t>
            </a:r>
            <a:r>
              <a:rPr sz="1400" spc="4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шнуровки;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наборы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стаканчиков;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46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вкладыши;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мозаика,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пазлы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(деревянные,</a:t>
            </a:r>
            <a:r>
              <a:rPr sz="1400" spc="1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картонные),</a:t>
            </a:r>
            <a:r>
              <a:rPr sz="1400" spc="1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лабиринт</a:t>
            </a:r>
            <a:r>
              <a:rPr sz="1400" spc="1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(большой,</a:t>
            </a:r>
            <a:r>
              <a:rPr sz="1400" spc="1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средний,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маленький);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игра</a:t>
            </a:r>
            <a:r>
              <a:rPr sz="1400" spc="3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«Цветочная</a:t>
            </a:r>
            <a:r>
              <a:rPr sz="1400" spc="3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поляна»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3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разными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видами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застежек;</a:t>
            </a:r>
            <a:r>
              <a:rPr sz="1400" spc="30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3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моталки;</a:t>
            </a:r>
            <a:r>
              <a:rPr sz="1400" spc="2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3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3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сенсорике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ручной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работы.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Д/игры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темам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«Цвет»,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«Форма»,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«Величина»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«Лото»,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«Домино»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Пирамидки</a:t>
            </a:r>
            <a:r>
              <a:rPr sz="14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разной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величины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Бизиборд.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8194" name="Picture 2" descr="C:\Users\user\Desktop\23d6779e-0bd6-4111-80a1-f351c32b65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29000"/>
            <a:ext cx="522287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8"/>
            <a:ext cx="9144000" cy="68427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03905" y="622808"/>
            <a:ext cx="1682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Наша</a:t>
            </a:r>
            <a:r>
              <a:rPr sz="1800" spc="-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Black"/>
                <a:cs typeface="Arial Black"/>
              </a:rPr>
              <a:t>группа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1028" name="Picture 4" descr="C:\Users\user\Desktop\25701fa0-7c36-44bf-8ec9-955583c7b0de.jpg"/>
          <p:cNvPicPr>
            <a:picLocks noChangeAspect="1" noChangeArrowheads="1"/>
          </p:cNvPicPr>
          <p:nvPr/>
        </p:nvPicPr>
        <p:blipFill>
          <a:blip r:embed="rId3"/>
          <a:srcRect l="3750" t="10963" r="7750" b="17276"/>
          <a:stretch>
            <a:fillRect/>
          </a:stretch>
        </p:blipFill>
        <p:spPr bwMode="auto">
          <a:xfrm>
            <a:off x="152400" y="1295400"/>
            <a:ext cx="5486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1" y="0"/>
            <a:ext cx="9131808" cy="68244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Приемная</a:t>
            </a:r>
            <a:r>
              <a:rPr spc="-105" dirty="0"/>
              <a:t> </a:t>
            </a:r>
            <a:r>
              <a:rPr spc="-10" dirty="0"/>
              <a:t>комната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1782" y="798067"/>
            <a:ext cx="4441190" cy="350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184785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Информационный</a:t>
            </a:r>
            <a:r>
              <a:rPr sz="1200" spc="4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стенд</a:t>
            </a:r>
            <a:r>
              <a:rPr sz="1200" spc="4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200" spc="4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родителей</a:t>
            </a:r>
            <a:r>
              <a:rPr sz="1200" spc="4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«Наш 	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любимый</a:t>
            </a:r>
            <a:r>
              <a:rPr sz="12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детский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сад!»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tabLst>
                <a:tab pos="106680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(«Меню»,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«Тематика</a:t>
            </a:r>
            <a:r>
              <a:rPr sz="1200" spc="4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недель»,</a:t>
            </a:r>
            <a:r>
              <a:rPr sz="1200" spc="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«Поздравляем»,</a:t>
            </a:r>
            <a:endParaRPr sz="1200">
              <a:latin typeface="Arial Black"/>
              <a:cs typeface="Arial Black"/>
            </a:endParaRPr>
          </a:p>
          <a:p>
            <a:pPr marL="12700" marR="6985">
              <a:lnSpc>
                <a:spcPct val="100000"/>
              </a:lnSpc>
              <a:tabLst>
                <a:tab pos="1356360" algn="l"/>
                <a:tab pos="3014980" algn="l"/>
                <a:tab pos="421640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«Полезная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информация»,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«Сегодня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25" dirty="0">
                <a:solidFill>
                  <a:srgbClr val="001F5F"/>
                </a:solidFill>
                <a:latin typeface="Arial Black"/>
                <a:cs typeface="Arial Black"/>
              </a:rPr>
              <a:t>на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прогулке»).</a:t>
            </a:r>
            <a:endParaRPr sz="1200">
              <a:latin typeface="Arial Black"/>
              <a:cs typeface="Arial Black"/>
            </a:endParaRPr>
          </a:p>
          <a:p>
            <a:pPr marL="183515" marR="5715" indent="-171450">
              <a:lnSpc>
                <a:spcPct val="100000"/>
              </a:lnSpc>
              <a:buFont typeface="Wingdings"/>
              <a:buChar char=""/>
              <a:tabLst>
                <a:tab pos="184785" algn="l"/>
                <a:tab pos="1234440" algn="l"/>
                <a:tab pos="2602230" algn="l"/>
                <a:tab pos="316865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Уголок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психолога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5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музыкального 	руководителя.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Стенд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на</a:t>
            </a:r>
            <a:r>
              <a:rPr sz="12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магнитах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«Наше</a:t>
            </a:r>
            <a:r>
              <a:rPr sz="12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творчество».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Уголок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детских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поделок.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Фотогалерея</a:t>
            </a:r>
            <a:r>
              <a:rPr sz="12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«Вот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как</a:t>
            </a:r>
            <a:r>
              <a:rPr sz="12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мы</a:t>
            </a:r>
            <a:r>
              <a:rPr sz="12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живем!».</a:t>
            </a:r>
            <a:endParaRPr sz="1200">
              <a:latin typeface="Arial Black"/>
              <a:cs typeface="Arial Black"/>
            </a:endParaRPr>
          </a:p>
          <a:p>
            <a:pPr marL="183515" marR="5080" indent="-171450">
              <a:lnSpc>
                <a:spcPct val="100000"/>
              </a:lnSpc>
              <a:buFont typeface="Wingdings"/>
              <a:buChar char=""/>
              <a:tabLst>
                <a:tab pos="184785" algn="l"/>
                <a:tab pos="1216025" algn="l"/>
                <a:tab pos="1576070" algn="l"/>
                <a:tab pos="2694940" algn="l"/>
                <a:tab pos="342011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Фотоотчет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25" dirty="0">
                <a:solidFill>
                  <a:srgbClr val="001F5F"/>
                </a:solidFill>
                <a:latin typeface="Arial Black"/>
                <a:cs typeface="Arial Black"/>
              </a:rPr>
              <a:t>на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фоторамке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«Наша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интересная 	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жизнь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в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детском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саду!».</a:t>
            </a:r>
            <a:endParaRPr sz="1200">
              <a:latin typeface="Arial Black"/>
              <a:cs typeface="Arial Black"/>
            </a:endParaRPr>
          </a:p>
          <a:p>
            <a:pPr marL="183515" marR="5080" indent="-17145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184785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Групповые</a:t>
            </a:r>
            <a:r>
              <a:rPr sz="1200" spc="2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200" spc="2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семейные</a:t>
            </a:r>
            <a:r>
              <a:rPr sz="1200" spc="2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фотоотчёты</a:t>
            </a:r>
            <a:r>
              <a:rPr sz="1200" spc="2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на</a:t>
            </a:r>
            <a:r>
              <a:rPr sz="1200" spc="2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разные 	темы.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Детские</a:t>
            </a:r>
            <a:r>
              <a:rPr sz="12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папки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рисунков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«Наше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творчество».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Индивидуальные</a:t>
            </a:r>
            <a:r>
              <a:rPr sz="12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шкафчики</a:t>
            </a:r>
            <a:r>
              <a:rPr sz="12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2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раздевания.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Схемы</a:t>
            </a:r>
            <a:r>
              <a:rPr sz="12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одевания</a:t>
            </a:r>
            <a:r>
              <a:rPr sz="12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на</a:t>
            </a:r>
            <a:r>
              <a:rPr sz="12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прогулку.</a:t>
            </a:r>
            <a:endParaRPr sz="1200">
              <a:latin typeface="Arial Black"/>
              <a:cs typeface="Arial Black"/>
            </a:endParaRPr>
          </a:p>
          <a:p>
            <a:pPr marL="183515" marR="5080" indent="-171450">
              <a:lnSpc>
                <a:spcPct val="100000"/>
              </a:lnSpc>
              <a:buFont typeface="Wingdings"/>
              <a:buChar char=""/>
              <a:tabLst>
                <a:tab pos="184785" algn="l"/>
                <a:tab pos="1208405" algn="l"/>
                <a:tab pos="2114550" algn="l"/>
                <a:tab pos="3217545" algn="l"/>
                <a:tab pos="432562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Выставка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поделок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родителей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совместно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50" dirty="0">
                <a:solidFill>
                  <a:srgbClr val="001F5F"/>
                </a:solidFill>
                <a:latin typeface="Arial Black"/>
                <a:cs typeface="Arial Black"/>
              </a:rPr>
              <a:t>с 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детьми.</a:t>
            </a:r>
            <a:endParaRPr sz="1200">
              <a:latin typeface="Arial Black"/>
              <a:cs typeface="Arial Black"/>
            </a:endParaRPr>
          </a:p>
        </p:txBody>
      </p:sp>
      <p:pic>
        <p:nvPicPr>
          <p:cNvPr id="2053" name="Picture 5" descr="C:\Users\user\Desktop\77348a07-ab9b-4b54-8f3c-bae80c6e9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52400"/>
            <a:ext cx="2944368" cy="3505200"/>
          </a:xfrm>
          <a:prstGeom prst="rect">
            <a:avLst/>
          </a:prstGeom>
          <a:noFill/>
        </p:spPr>
      </p:pic>
      <p:pic>
        <p:nvPicPr>
          <p:cNvPr id="2054" name="Picture 6" descr="C:\Users\user\Desktop\299b3200-aa5b-4675-acaf-757b7bde32e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10000"/>
            <a:ext cx="33528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927" y="495757"/>
            <a:ext cx="4200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Центр</a:t>
            </a:r>
            <a:r>
              <a:rPr spc="-25" dirty="0"/>
              <a:t> </a:t>
            </a:r>
            <a:r>
              <a:rPr dirty="0"/>
              <a:t>двигательной</a:t>
            </a:r>
            <a:r>
              <a:rPr spc="5" dirty="0"/>
              <a:t> </a:t>
            </a:r>
            <a:r>
              <a:rPr spc="-10" dirty="0"/>
              <a:t>активности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85520"/>
            <a:ext cx="15347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Оборудование: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8666" y="3119374"/>
            <a:ext cx="11868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подвижных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1198880"/>
            <a:ext cx="3251200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горка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мягкая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«дорожка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здоровья»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массажные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коврики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пазлы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мешочки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песком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мячи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метания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массажные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мячики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ёжики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кубики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кегли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кольцеброс,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кольца</a:t>
            </a:r>
            <a:endParaRPr sz="1400">
              <a:latin typeface="Arial Black"/>
              <a:cs typeface="Arial Black"/>
            </a:endParaRPr>
          </a:p>
          <a:p>
            <a:pPr marL="299085" marR="15811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1387475" algn="l"/>
                <a:tab pos="18992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атрибуты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проведения 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игр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3546094"/>
            <a:ext cx="441579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Семейные</a:t>
            </a:r>
            <a:r>
              <a:rPr sz="1400" spc="290" dirty="0">
                <a:solidFill>
                  <a:srgbClr val="001F5F"/>
                </a:solidFill>
                <a:latin typeface="Arial Black"/>
                <a:cs typeface="Arial Black"/>
              </a:rPr>
              <a:t> 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фотоколлажи</a:t>
            </a:r>
            <a:r>
              <a:rPr sz="1400" spc="290" dirty="0">
                <a:solidFill>
                  <a:srgbClr val="001F5F"/>
                </a:solidFill>
                <a:latin typeface="Arial Black"/>
                <a:cs typeface="Arial Black"/>
              </a:rPr>
              <a:t> 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«Утренняя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зарядка»,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«Спорт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наш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друг!»</a:t>
            </a:r>
            <a:endParaRPr sz="1400">
              <a:latin typeface="Arial Black"/>
              <a:cs typeface="Arial Black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пособия,</a:t>
            </a:r>
            <a:r>
              <a:rPr sz="1400" spc="204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необходимые</a:t>
            </a:r>
            <a:r>
              <a:rPr sz="1400" spc="2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spc="19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проведения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утренней</a:t>
            </a:r>
            <a:r>
              <a:rPr sz="1400" spc="38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гимнастики</a:t>
            </a:r>
            <a:r>
              <a:rPr sz="1400" spc="38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400" spc="37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гимнастики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пробуждения</a:t>
            </a:r>
            <a:r>
              <a:rPr sz="1400" spc="1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1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флажки,</a:t>
            </a:r>
            <a:r>
              <a:rPr sz="1400" spc="1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погремушки,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медальки</a:t>
            </a:r>
            <a:r>
              <a:rPr sz="1400" spc="2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2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изображениями</a:t>
            </a:r>
            <a:r>
              <a:rPr sz="1400" spc="2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животных, ленточки.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4099" name="Picture 3" descr="C:\Users\user\Desktop\3109bfc5-9489-479c-ab70-087cfa94b9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2400"/>
            <a:ext cx="3766375" cy="50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367" y="424053"/>
            <a:ext cx="2770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Центр</a:t>
            </a:r>
            <a:r>
              <a:rPr spc="-70" dirty="0"/>
              <a:t> </a:t>
            </a:r>
            <a:r>
              <a:rPr spc="-10" dirty="0"/>
              <a:t>социализации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2627" y="913257"/>
            <a:ext cx="429895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Магнитный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стенд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«Уголок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настроения»</a:t>
            </a:r>
            <a:endParaRPr sz="1400">
              <a:latin typeface="Arial Black"/>
              <a:cs typeface="Arial Black"/>
            </a:endParaRPr>
          </a:p>
          <a:p>
            <a:pPr marL="299085" marR="37592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Фотоальбомы:</a:t>
            </a:r>
            <a:r>
              <a:rPr sz="1400" spc="-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«Моя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семья»,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«Наша группа»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Общая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фотография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группы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Фланелеграф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Магнитная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доска.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3075" name="Picture 3" descr="C:\Users\user\Desktop\5333d47b-4a53-4215-a113-00d488541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4267200" cy="3982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301" y="208026"/>
            <a:ext cx="1909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спальня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758444"/>
            <a:ext cx="48133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spc="-10" smtClean="0">
                <a:solidFill>
                  <a:srgbClr val="001F5F"/>
                </a:solidFill>
                <a:latin typeface="Arial Black"/>
                <a:cs typeface="Arial Black"/>
              </a:rPr>
              <a:t>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9218" name="Picture 2" descr="C:\Users\user\Desktop\8fea24ce-391a-4042-a954-559c00f57f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4953000" cy="4352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столовая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02437" y="902334"/>
            <a:ext cx="43357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spc="-10" smtClean="0">
                <a:solidFill>
                  <a:srgbClr val="001F5F"/>
                </a:solidFill>
                <a:latin typeface="Arial Black"/>
                <a:cs typeface="Arial Black"/>
              </a:rPr>
              <a:t>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10242" name="Picture 2" descr="C:\Users\user\Desktop\dfe64bf0-3695-4c79-8154-1ea2ccf343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4267200" cy="4921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964" y="568197"/>
            <a:ext cx="4343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Центр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строительно-</a:t>
            </a:r>
            <a:r>
              <a:rPr dirty="0"/>
              <a:t>конструктивных</a:t>
            </a:r>
            <a:r>
              <a:rPr spc="-70" dirty="0"/>
              <a:t> </a:t>
            </a:r>
            <a:r>
              <a:rPr spc="-25" dirty="0"/>
              <a:t>игр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350721"/>
            <a:ext cx="3636010" cy="280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Конструктор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«Соты»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Разные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виды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конструктора: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крупный,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мягкий,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деревянный,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«Лего»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(большой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400" spc="3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маленький).</a:t>
            </a:r>
            <a:endParaRPr sz="1400">
              <a:latin typeface="Arial Black"/>
              <a:cs typeface="Arial Black"/>
            </a:endParaRPr>
          </a:p>
          <a:p>
            <a:pPr marL="299085" marR="23622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Машинки</a:t>
            </a:r>
            <a:r>
              <a:rPr sz="1400" spc="-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(крупные,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средние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и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мелкие)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Лошадка-каталка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Рули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Набор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инструментов</a:t>
            </a:r>
            <a:endParaRPr sz="1400">
              <a:latin typeface="Arial Black"/>
              <a:cs typeface="Arial Black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Набор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мелких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игрушек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для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обыгрывания</a:t>
            </a:r>
            <a:r>
              <a:rPr sz="14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построек: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фигурки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животных,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макеты</a:t>
            </a:r>
            <a:r>
              <a:rPr sz="14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деревьев,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матрешки.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5122" name="Picture 2" descr="C:\Users\user\Desktop\fc6d5c6c-3272-40dc-a5a0-3c3f64a09e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2400"/>
            <a:ext cx="3719513" cy="494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050" y="712089"/>
            <a:ext cx="2011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Центр</a:t>
            </a:r>
            <a:r>
              <a:rPr spc="-70" dirty="0"/>
              <a:t> </a:t>
            </a:r>
            <a:r>
              <a:rPr spc="-10" dirty="0"/>
              <a:t>природы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262633"/>
            <a:ext cx="380428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  <a:tab pos="2801620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Комнатные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растения, 	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рекомендованные</a:t>
            </a:r>
            <a:r>
              <a:rPr sz="1400" spc="3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программой</a:t>
            </a:r>
            <a:r>
              <a:rPr sz="1400" spc="3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в 	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соответствии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возрастом</a:t>
            </a:r>
            <a:endParaRPr sz="1400">
              <a:latin typeface="Arial Black"/>
              <a:cs typeface="Arial Black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Картина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временам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года</a:t>
            </a:r>
            <a:endParaRPr sz="1400">
              <a:latin typeface="Arial Black"/>
              <a:cs typeface="Arial Black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Кукла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сезонная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2329433"/>
            <a:ext cx="30543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  <a:tab pos="23564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Коллективная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работа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1365" y="2329433"/>
            <a:ext cx="135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в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" y="2542489"/>
            <a:ext cx="34036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соответствии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временем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года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Лепбуки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временам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года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Лейки.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6146" name="Picture 2" descr="C:\Users\user\Desktop\b88bc6e6-be7e-40cc-b509-18c03d1bda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90600"/>
            <a:ext cx="4455548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289</Words>
  <Application>Microsoft Office PowerPoint</Application>
  <PresentationFormat>Экран (4:3)</PresentationFormat>
  <Paragraphs>84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Приемная комната</vt:lpstr>
      <vt:lpstr>Центр двигательной активности</vt:lpstr>
      <vt:lpstr>Центр социализации</vt:lpstr>
      <vt:lpstr>спальня</vt:lpstr>
      <vt:lpstr>столовая</vt:lpstr>
      <vt:lpstr>Центр строительно-конструктивных игр</vt:lpstr>
      <vt:lpstr>Центр природы</vt:lpstr>
      <vt:lpstr>Центр музыки и художественной литературы</vt:lpstr>
      <vt:lpstr>Центр сенсорного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zima2</dc:creator>
  <cp:lastModifiedBy>Admin</cp:lastModifiedBy>
  <cp:revision>6</cp:revision>
  <dcterms:created xsi:type="dcterms:W3CDTF">2024-08-22T07:13:25Z</dcterms:created>
  <dcterms:modified xsi:type="dcterms:W3CDTF">2024-08-22T11:57:05Z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2024-08-22T00:00:00Z</vt:filetime>
  </property>
  <property fmtid="{D5CDD505-2E9C-101B-9397-08002B2CF9AE}" pid="5" name="Producer">
    <vt:lpwstr>3-Heights(TM) PDF Security Shell 4.8.25.2 (http://www.pdf-tools.com)</vt:lpwstr>
  </property>
</Properties>
</file>